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6087" y="2947987"/>
            <a:ext cx="6219825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309687"/>
            <a:ext cx="1108710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2170139"/>
            <a:ext cx="302327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031677"/>
            <a:ext cx="16561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2045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3501008"/>
            <a:ext cx="27363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4219035"/>
            <a:ext cx="273630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2184" y="4246193"/>
            <a:ext cx="273630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3672" y="5028372"/>
            <a:ext cx="3240360" cy="560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52184" y="5079570"/>
            <a:ext cx="273630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8852"/>
            <a:ext cx="10534350" cy="5539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22032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5377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407707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33448" y="407707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78532" y="407707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16380" y="501317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55408" y="5013176"/>
            <a:ext cx="12207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53251" y="5013176"/>
            <a:ext cx="12207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55408" y="5822255"/>
            <a:ext cx="12207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219468" y="5822255"/>
            <a:ext cx="12207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0140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01317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904875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587727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09687"/>
            <a:ext cx="1160145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74469"/>
            <a:ext cx="1117282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22664"/>
            <a:ext cx="9550548" cy="59558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3212976"/>
            <a:ext cx="7200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6249" y="3212976"/>
            <a:ext cx="7200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2264" y="3952216"/>
            <a:ext cx="12961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20425" cy="245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077072"/>
            <a:ext cx="9048750" cy="61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7583" y="3253569"/>
            <a:ext cx="10994226" cy="1442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2026-01-15T09:01:58Z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